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8B6E1C-8F50-4F10-A600-D0696FD9D16D}" type="datetimeFigureOut">
              <a:rPr lang="sv-SE" smtClean="0"/>
              <a:pPr/>
              <a:t>2012-11-20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0299BC-BA43-4447-B7D7-2B625FA8F84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i="1" smtClean="0"/>
              <a:t>Alba amicorum </a:t>
            </a:r>
            <a:r>
              <a:rPr lang="sv-SE" smtClean="0"/>
              <a:t>at Lund University Library</a:t>
            </a:r>
            <a:endParaRPr lang="sv-SE"/>
          </a:p>
        </p:txBody>
      </p:sp>
      <p:pic>
        <p:nvPicPr>
          <p:cNvPr id="4" name="Bildobjekt 3" descr="DSC0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36979"/>
            <a:ext cx="2880320" cy="362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 descr="C:\Documents and Settings\klas-jsv\Skrivbord\test\Glandius klus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218" name="Picture 2" descr="C:\Documents and Settings\klas-jsv\Skrivbord\test\Glandius hebreis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4800" smtClean="0"/>
              <a:t>Vita religione constat</a:t>
            </a:r>
          </a:p>
          <a:p>
            <a:endParaRPr lang="sv-SE" sz="4800" smtClean="0"/>
          </a:p>
          <a:p>
            <a:pPr>
              <a:buNone/>
            </a:pPr>
            <a:r>
              <a:rPr lang="sv-SE" sz="4800" smtClean="0"/>
              <a:t>Gustavus Adolphus Dux Sudermanniae</a:t>
            </a:r>
            <a:endParaRPr lang="sv-SE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4400" smtClean="0"/>
              <a:t>Nulli praeclusa est virtus, omnes admittit, nec sexum nec censum eligit</a:t>
            </a:r>
          </a:p>
          <a:p>
            <a:endParaRPr lang="sv-SE" sz="4400" smtClean="0"/>
          </a:p>
          <a:p>
            <a:pPr>
              <a:buNone/>
            </a:pPr>
            <a:r>
              <a:rPr lang="sv-SE" sz="4400" smtClean="0"/>
              <a:t>Maria Elizabetha Princeps Sudermanniae</a:t>
            </a:r>
            <a:endParaRPr lang="sv-SE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klas-jsv\Skrivbord\test\Glandius präst i prediksto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6582372" cy="993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-216024"/>
            <a:ext cx="7056784" cy="432048"/>
          </a:xfrm>
        </p:spPr>
        <p:txBody>
          <a:bodyPr>
            <a:normAutofit fontScale="90000"/>
          </a:bodyPr>
          <a:lstStyle/>
          <a:p>
            <a:r>
              <a:rPr lang="sv-SE" smtClean="0"/>
              <a:t/>
            </a:r>
            <a:br>
              <a:rPr lang="sv-SE" smtClean="0"/>
            </a:b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>
            <a:normAutofit fontScale="92500" lnSpcReduction="10000"/>
          </a:bodyPr>
          <a:lstStyle/>
          <a:p>
            <a:r>
              <a:rPr lang="en-US" b="1" smtClean="0"/>
              <a:t>Complete list of Alba amicorum</a:t>
            </a:r>
            <a:r>
              <a:rPr lang="en-US" smtClean="0"/>
              <a:t> </a:t>
            </a:r>
            <a:r>
              <a:rPr lang="en-US" b="1" smtClean="0"/>
              <a:t>(-1700) at Lund University Library</a:t>
            </a:r>
            <a:endParaRPr lang="sv-SE" smtClean="0"/>
          </a:p>
          <a:p>
            <a:r>
              <a:rPr lang="sv-SE" smtClean="0"/>
              <a:t>Krištof Kulicka (1556), German </a:t>
            </a:r>
          </a:p>
          <a:p>
            <a:r>
              <a:rPr lang="sv-SE" smtClean="0"/>
              <a:t>Daniel Hermann (1566), German</a:t>
            </a:r>
          </a:p>
          <a:p>
            <a:r>
              <a:rPr lang="en-US" smtClean="0"/>
              <a:t>Christian Poulsen Noviomagus (1589), Danish</a:t>
            </a:r>
            <a:endParaRPr lang="sv-SE" smtClean="0"/>
          </a:p>
          <a:p>
            <a:r>
              <a:rPr lang="en-US" smtClean="0"/>
              <a:t>Jonas Latomus (1597), German</a:t>
            </a:r>
            <a:endParaRPr lang="sv-SE" smtClean="0"/>
          </a:p>
          <a:p>
            <a:r>
              <a:rPr lang="en-US" smtClean="0"/>
              <a:t>Petrus Hieronymi Glandius (1603), Swedish</a:t>
            </a:r>
            <a:endParaRPr lang="sv-SE" smtClean="0"/>
          </a:p>
          <a:p>
            <a:r>
              <a:rPr lang="en-US" smtClean="0"/>
              <a:t>Michael Mauritius (1613), Danish (only copies at Lund University Library, original at Skabersjö castle)</a:t>
            </a:r>
            <a:endParaRPr lang="sv-SE" smtClean="0"/>
          </a:p>
          <a:p>
            <a:r>
              <a:rPr lang="en-US" smtClean="0"/>
              <a:t>Alewinus Petri (1619), Dutch</a:t>
            </a:r>
            <a:endParaRPr lang="sv-SE" smtClean="0"/>
          </a:p>
          <a:p>
            <a:r>
              <a:rPr lang="en-US" smtClean="0"/>
              <a:t>Martin Nordeman (1663), Danish (Scanian)</a:t>
            </a:r>
            <a:endParaRPr lang="sv-SE" smtClean="0"/>
          </a:p>
          <a:p>
            <a:r>
              <a:rPr lang="en-US" smtClean="0"/>
              <a:t>Petrus Beeth (1670) Swedish</a:t>
            </a:r>
            <a:endParaRPr lang="sv-SE" smtClean="0"/>
          </a:p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smtClean="0"/>
              <a:t>The album of Daniel Hermann (b. 1543, d. 1601)</a:t>
            </a:r>
            <a:endParaRPr lang="sv-SE" b="1"/>
          </a:p>
        </p:txBody>
      </p:sp>
      <p:pic>
        <p:nvPicPr>
          <p:cNvPr id="1026" name="Picture 2" descr="C:\Documents and Settings\klas-jsv\Skrivbord\test\Herrmann utsid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C:\Documents and Settings\klas-jsv\Skrivbord\test\Herrmann hans vap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C:\Documents and Settings\klas-jsv\Skrivbord\test\Herrmann vapen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las-jsv\Skrivbord\test\Herrmann drak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smtClean="0"/>
              <a:t>The album of Petrus Hieronymi Glandius (d. 1623) </a:t>
            </a:r>
            <a:endParaRPr lang="sv-SE" b="1"/>
          </a:p>
        </p:txBody>
      </p:sp>
      <p:pic>
        <p:nvPicPr>
          <p:cNvPr id="5122" name="Picture 2" descr="C:\Documents and Settings\klas-jsv\Skrivbord\test\Glandius utsid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las-jsv\Skrivbord\test\Glandius tryckt förstasid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43755" y="699895"/>
            <a:ext cx="6431787" cy="540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las-jsv\Skrivbord\test\Glandius Luth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gendom">
  <a:themeElements>
    <a:clrScheme name="Egendom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783</TotalTime>
  <Words>139</Words>
  <Application>Microsoft Office PowerPoint</Application>
  <PresentationFormat>Bildspel på skärmen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Egendom</vt:lpstr>
      <vt:lpstr>Alba amicorum at Lund University Library</vt:lpstr>
      <vt:lpstr> </vt:lpstr>
      <vt:lpstr>The album of Daniel Hermann (b. 1543, d. 1601)</vt:lpstr>
      <vt:lpstr>PowerPoint-presentation</vt:lpstr>
      <vt:lpstr>PowerPoint-presentation</vt:lpstr>
      <vt:lpstr>PowerPoint-presentation</vt:lpstr>
      <vt:lpstr>The album of Petrus Hieronymi Glandius (d. 1623)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Lunds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Alba amicorum at Lund University library</dc:title>
  <dc:creator>Johanna Svensson</dc:creator>
  <cp:lastModifiedBy>Astrid Nilsson</cp:lastModifiedBy>
  <cp:revision>13</cp:revision>
  <dcterms:created xsi:type="dcterms:W3CDTF">2012-11-08T12:02:44Z</dcterms:created>
  <dcterms:modified xsi:type="dcterms:W3CDTF">2012-11-20T10:42:32Z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